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63" r:id="rId5"/>
    <p:sldId id="261" r:id="rId6"/>
    <p:sldId id="262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5"/>
    <p:restoredTop sz="94651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="" xmlns:a16="http://schemas.microsoft.com/office/drawing/2014/main" id="{0A7B7DCE-D6B3-C7A3-D3C9-9D3C3EC0184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="" xmlns:a16="http://schemas.microsoft.com/office/drawing/2014/main" id="{4D737243-AB42-1A9D-B37C-047C2CF0646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4EE95303-A481-824E-BADC-C66DFCEBE0B9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="" xmlns:a16="http://schemas.microsoft.com/office/drawing/2014/main" id="{FD04F036-AF00-C5DD-D8F7-697B773BD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Posição de Notas 4">
            <a:extLst>
              <a:ext uri="{FF2B5EF4-FFF2-40B4-BE49-F238E27FC236}">
                <a16:creationId xmlns="" xmlns:a16="http://schemas.microsoft.com/office/drawing/2014/main" id="{DD47199E-9AEB-3E09-2200-6E42354E34D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2924F6BB-BF1D-FFF8-4AA6-B1BAE8F1903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60923694-1962-EAC5-9E0B-F444376764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6A2CA38C-053D-C942-BD9F-46D281A83E4F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28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BB9CAB48-7326-F866-2C58-A79D2D3E0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607BC8A1-BB49-3FCD-A568-2FB4419618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E145CCA3-5DE8-8544-EB18-E0F1AEAA2CF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4BB52B-0537-CF4A-9EC7-27B2E969E400}" type="slidenum">
              <a:t>1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6826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93D5C1AB-7B27-9E0C-F171-A0179E793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1B9B20C0-6FD3-8DCF-FF26-006A4EA177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8E323FE6-CE03-A28B-3E56-7CF4A47D026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EDAD22-B40F-4A4C-8840-F1EEF32C3DB5}" type="slidenum">
              <a:t>2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80457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84F3B96B-7A59-B65B-EF15-4F67AB8F8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717F7724-C884-E7EA-755C-8509C5F411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9488696D-B4AB-9723-D9FB-AD67399C7D8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6723D-FD8C-244C-A0C0-C10997B9F5C2}" type="slidenum">
              <a:t>3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2770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84F3B96B-7A59-B65B-EF15-4F67AB8F8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717F7724-C884-E7EA-755C-8509C5F411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9488696D-B4AB-9723-D9FB-AD67399C7D8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6723D-FD8C-244C-A0C0-C10997B9F5C2}" type="slidenum">
              <a:t>4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15840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D08FF7E0-F8EE-FE7D-484C-9CF36D6A4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73D1C8E9-7EFB-8DC6-0CDA-F4E21584F9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01B6B5AB-057A-1064-275E-37C022B9439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A43A55-2E50-1A4C-A3EA-990F0D7DA03C}" type="slidenum">
              <a:t>5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9940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="" xmlns:a16="http://schemas.microsoft.com/office/drawing/2014/main" id="{A74DA7D4-B269-74E1-3DDD-62BA54F71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="" xmlns:a16="http://schemas.microsoft.com/office/drawing/2014/main" id="{32FC7CBC-0FC7-CCA5-0039-C8BC93A71A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549881D4-2CBD-38DE-D862-727C2689741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C3BD9B-75A0-D541-8FAA-2C8691048E50}" type="slidenum">
              <a:t>6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17910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1E6346-B4A4-E0E3-E228-C273E94081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D294A16-0F1B-8DB2-6C0D-6F05BFD3B6C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FC003DAB-895B-5C3A-F49E-F85663933D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0568A4-35B7-BF4D-A778-3AC86475CBE3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84351BFE-65A3-F48E-0273-491BC7DEBC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66610216-860F-5F38-78DA-D108CFED3E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3602E6-E339-AB44-9423-41CFEA7BA600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84102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A04DA62-E4B9-5B4E-306E-74DAE5EE02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A79B0359-F9F8-31A7-2620-DB03110A164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472AA641-D1E0-C410-0D54-40DD30D91F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7F6665-F0BF-A042-A03B-717C1C0634C8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7B563683-49B3-4060-D9F5-77079164EC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1AF93FCA-022E-5F6D-F467-2945E1F4C3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921514-1133-4C48-B4E8-202032B5EFBA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718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19831D2-D089-B93A-2374-54297B10D0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787CB530-544A-383F-8DF1-B8FB2313A2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D18F1126-5657-A2FC-03DA-08CD5C8E2E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5EDA58-C590-A94D-9105-584C7FB44A89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69BF0076-A124-00FA-737F-8B12783DE3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DBE49AEE-29CB-807D-715E-E1683D9A14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D3772-1360-6145-B131-060F1B3A36F6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436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A7EA819-2E2C-8EE0-BB5B-78C407D920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9A459FF2-7461-27D2-D507-8D0351BA2C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="" xmlns:a16="http://schemas.microsoft.com/office/drawing/2014/main" id="{76FCCF76-D4B9-EEB9-3A20-A5D06A94C38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A68174DB-2513-4E9C-069F-77E70B6C52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756860-01DE-2147-8F82-38EE5E1239A4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1E4AA3A7-363C-656D-2A6A-23C30AD946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B29D53E4-A509-E6D7-8829-3FE2AC077B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08D84E-B325-7840-B258-C623F3341DE3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483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7E19E10-A73C-550D-DB0D-7ADCEEA7E6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B78BC482-A0B8-3C15-E0FB-CD7618D283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="" xmlns:a16="http://schemas.microsoft.com/office/drawing/2014/main" id="{FDCFB14E-1F17-20B5-CE0E-247435EE062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="" xmlns:a16="http://schemas.microsoft.com/office/drawing/2014/main" id="{6341A758-B202-D930-2DBA-12A54330BCA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="" xmlns:a16="http://schemas.microsoft.com/office/drawing/2014/main" id="{E016D44C-0481-3787-04AC-E12B7590F58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="" xmlns:a16="http://schemas.microsoft.com/office/drawing/2014/main" id="{2DEB661C-5EA5-5208-57EB-78FD225894E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0FDEB0-CF3C-CD42-9747-9AEF46ECC8AD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74EE7D97-32EB-0444-F8D7-85B5E75886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07E53BDF-25E3-44F3-4742-1208066A7A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8283B0-BBA9-7841-AA28-69748A869CCB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848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7220BE-828E-9E9E-ABF1-FBE07FE585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="" xmlns:a16="http://schemas.microsoft.com/office/drawing/2014/main" id="{3B032E54-3272-CF58-6D2E-BB717B5AD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F7FCFA-2BEF-A741-9B67-5D3F5D3B6B61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="" xmlns:a16="http://schemas.microsoft.com/office/drawing/2014/main" id="{8E9C92F1-4297-1B32-EC4F-951A736AE4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="" xmlns:a16="http://schemas.microsoft.com/office/drawing/2014/main" id="{7AEE0898-F28E-0BCC-6914-45941C2F71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526A9B-13AB-9E41-A63D-7B850DA85C6A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730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="" xmlns:a16="http://schemas.microsoft.com/office/drawing/2014/main" id="{3AFE7E29-9321-24FF-B116-C9B79C8B01B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A47B7-C2EE-3B45-99BF-4FAD04178D5F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="" xmlns:a16="http://schemas.microsoft.com/office/drawing/2014/main" id="{DF86784B-2923-4413-29C2-60867B8EB56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07E204C2-DAF5-15F7-E8C2-2DC09A1DE0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B2A669-BDBE-C148-99D2-95C52B86CD6B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046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EA62B05-9365-79E0-FD41-8F73D1589E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41D5BAAA-8308-FB80-5B58-D6BC7DB917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="" xmlns:a16="http://schemas.microsoft.com/office/drawing/2014/main" id="{75480E3E-BD06-F9E7-78C9-B52FD6D2C08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F8C47992-4D2D-6D90-66BA-BEE43369060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CAAC62-1730-A643-A576-9572E1762BC4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B15B7A3B-5C53-FED7-9EFB-428E48FD44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72010F21-D941-59B9-4698-8F1C97821D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0448C9-5ACC-DF4D-8F43-6F59D24B3556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443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72B35D-9152-A659-F652-3E7D8F3239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="" xmlns:a16="http://schemas.microsoft.com/office/drawing/2014/main" id="{E57208F2-114C-9B05-F401-605422362C0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="" xmlns:a16="http://schemas.microsoft.com/office/drawing/2014/main" id="{6D5F614E-BA53-5F26-6C7F-9014A3A0ABD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A0B7A7F8-2FB5-8D67-63CF-07BC5F38816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EA1AEC-473C-764D-A51A-8BE1C04A7FCC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9F342952-BB57-9A81-56D2-9AC9F86BB0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D5FCA94C-FA4F-18F9-DB97-9E240E616B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1CB773-04C4-9A49-98B2-060F0EAB2822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100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D1F809-8FE9-9574-122C-A0DFE459BD0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="" xmlns:a16="http://schemas.microsoft.com/office/drawing/2014/main" id="{554B2EC4-28CD-A8F4-435D-AA68B2C967F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B99FC423-EAC0-062F-F86F-A8FB268E03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C32905-D063-2E49-97A7-E70DFC4F18A0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2650A94F-DC19-27E8-AC2E-D9B67C7DDE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ABD65479-949F-D35F-2B57-399B9678E4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98CBB6-8CA4-0B42-B949-489887179D32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380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CD090F44-7232-123E-379A-BA72A1A070D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="" xmlns:a16="http://schemas.microsoft.com/office/drawing/2014/main" id="{8855B535-72BA-8CC5-3E6A-1BA1F8F32C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431C8069-2440-3F5F-8117-DAF2835581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5256D6-2DEC-8F4A-9B2A-A1ABCFCCA26F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8907E820-CB6C-2276-8DE0-EAD34758EC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C86D47C3-46A1-D351-0EEC-F15E7107CE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1B28BC-C90A-6340-9DCC-D0CD3502B51C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249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="" xmlns:a16="http://schemas.microsoft.com/office/drawing/2014/main" id="{7F262FD5-3D2B-68CA-E707-6D59A4E3CB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155F9703-AB46-7168-2446-9DB924F2F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5358F5E4-3294-77C3-FAA6-06CC27A0429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BC2FF438-24F9-414F-818A-6D1C8487FB49}" type="datetime1">
              <a:rPr lang="pt-PT"/>
              <a:pPr lvl="0"/>
              <a:t>23/08/2024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A65C3C02-0C83-D29B-AC16-C41212B89B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FB11D905-C577-D27E-0ADD-8E72C4481E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7B5C8880-D965-814C-9BA6-6A52CB517A09}" type="slidenum"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t-PT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t-PT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="" xmlns:a16="http://schemas.microsoft.com/office/drawing/2014/main" id="{1A979C94-0CEF-43B5-35C8-7811794A5713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="" xmlns:a16="http://schemas.microsoft.com/office/drawing/2014/main" id="{D3A355A3-364A-295D-8C71-99366F78A154}"/>
              </a:ext>
            </a:extLst>
          </p:cNvPr>
          <p:cNvSpPr txBox="1"/>
          <p:nvPr/>
        </p:nvSpPr>
        <p:spPr>
          <a:xfrm>
            <a:off x="9865894" y="5943481"/>
            <a:ext cx="2448186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100" b="1" i="1" u="none" strike="noStrike" kern="1200" cap="none" spc="0" baseline="0" dirty="0">
                <a:solidFill>
                  <a:srgbClr val="945200"/>
                </a:solidFill>
                <a:uFillTx/>
                <a:latin typeface="Aptos"/>
                <a:ea typeface=""/>
                <a:cs typeface=""/>
              </a:rPr>
              <a:t>Lubango, Huíla, Angola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100" b="1" i="1" u="none" strike="noStrike" kern="1200" cap="none" spc="0" baseline="0" dirty="0" smtClean="0">
                <a:solidFill>
                  <a:srgbClr val="945200"/>
                </a:solidFill>
                <a:uFillTx/>
                <a:latin typeface="Aptos"/>
                <a:ea typeface=""/>
                <a:cs typeface=""/>
              </a:rPr>
              <a:t>26 -</a:t>
            </a:r>
            <a:r>
              <a:rPr lang="pt-PT" sz="1100" b="1" i="1" u="none" strike="noStrike" kern="1200" cap="none" spc="0" baseline="0" dirty="0">
                <a:solidFill>
                  <a:srgbClr val="945200"/>
                </a:solidFill>
                <a:uFillTx/>
                <a:latin typeface="Aptos"/>
                <a:ea typeface=""/>
                <a:cs typeface=""/>
              </a:rPr>
              <a:t>27 de Setembro 2024</a:t>
            </a:r>
            <a:endParaRPr lang="pt-PT" sz="1050" b="1" i="1" u="none" strike="noStrike" kern="1200" cap="none" spc="0" baseline="0" dirty="0">
              <a:solidFill>
                <a:srgbClr val="945200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37" name="Imagem 36">
            <a:extLst>
              <a:ext uri="{FF2B5EF4-FFF2-40B4-BE49-F238E27FC236}">
                <a16:creationId xmlns="" xmlns:a16="http://schemas.microsoft.com/office/drawing/2014/main" id="{48D210D2-A154-DC56-C975-0AFF3FD340C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003" y="63385"/>
            <a:ext cx="7035138" cy="1362485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="" xmlns:a16="http://schemas.microsoft.com/office/drawing/2014/main" id="{505D56AE-993B-F248-9641-EA4339936E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19210" y="2968766"/>
            <a:ext cx="1047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Bahnschrift" panose="020B0502040204020203" pitchFamily="34" charset="0"/>
              </a:rPr>
              <a:t>TEMA: </a:t>
            </a:r>
            <a:endParaRPr lang="pt-PT" b="1" dirty="0">
              <a:latin typeface="Bahnschrift" panose="020B0502040204020203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53034" y="4625788"/>
            <a:ext cx="11134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Bahnschrift" panose="020B0502040204020203" pitchFamily="34" charset="0"/>
              </a:rPr>
              <a:t>Prelector:</a:t>
            </a:r>
            <a:endParaRPr lang="pt-PT" b="1" dirty="0">
              <a:latin typeface="Bahnschrift" panose="020B0502040204020203" pitchFamily="34" charset="0"/>
            </a:endParaRPr>
          </a:p>
        </p:txBody>
      </p:sp>
      <p:pic>
        <p:nvPicPr>
          <p:cNvPr id="1026" name="Picture 2" descr="Logo Benguel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894" y="342765"/>
            <a:ext cx="929369" cy="89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Kimban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420" y="116999"/>
            <a:ext cx="1080768" cy="11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Ondi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727" y="181478"/>
            <a:ext cx="956472" cy="99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6802" y="251191"/>
            <a:ext cx="930079" cy="94054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1318" y="412500"/>
            <a:ext cx="1197823" cy="67055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5311333F-EFE7-25A1-4B53-DAF9AD539267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Aptos"/>
                <a:ea typeface=""/>
                <a:cs typeface=""/>
              </a:rPr>
              <a:t>  POSTER CONGRESSO 2024.jpg</a:t>
            </a:r>
          </a:p>
        </p:txBody>
      </p:sp>
      <p:sp>
        <p:nvSpPr>
          <p:cNvPr id="23" name="CaixaDeTexto 4">
            <a:extLst>
              <a:ext uri="{FF2B5EF4-FFF2-40B4-BE49-F238E27FC236}">
                <a16:creationId xmlns="" xmlns:a16="http://schemas.microsoft.com/office/drawing/2014/main" id="{ACBC741C-4CFD-EC2E-98D8-A55C42BD482D}"/>
              </a:ext>
            </a:extLst>
          </p:cNvPr>
          <p:cNvSpPr txBox="1"/>
          <p:nvPr/>
        </p:nvSpPr>
        <p:spPr>
          <a:xfrm>
            <a:off x="242416" y="918818"/>
            <a:ext cx="7162431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3600" b="1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Arial" pitchFamily="34"/>
              </a:rPr>
              <a:t>TÓPICOS:</a:t>
            </a:r>
            <a:r>
              <a:rPr lang="pt-PT" sz="3600" b="0" i="0" u="none" strike="noStrike" kern="1200" cap="none" spc="0" baseline="0" dirty="0">
                <a:solidFill>
                  <a:srgbClr val="000000"/>
                </a:solidFill>
                <a:uFillTx/>
                <a:latin typeface="Aptos Display"/>
                <a:ea typeface=""/>
                <a:cs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PT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="" xmlns:a16="http://schemas.microsoft.com/office/drawing/2014/main" id="{40DA27CE-FB82-A348-122C-96DD5FF53A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74" t="10914" r="43937" b="9781"/>
          <a:stretch/>
        </p:blipFill>
        <p:spPr>
          <a:xfrm>
            <a:off x="7700252" y="1380485"/>
            <a:ext cx="4408002" cy="483681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="" xmlns:a16="http://schemas.microsoft.com/office/drawing/2014/main" id="{520B7C82-4F70-9F8E-A6EF-97687226E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4618" y="160593"/>
            <a:ext cx="2373158" cy="96971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" y="9236"/>
            <a:ext cx="3743721" cy="726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C8D4D9BD-1BEE-A1DB-4FB9-333522032EA7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="" xmlns:a16="http://schemas.microsoft.com/office/drawing/2014/main" id="{E6F838CB-2C44-A442-7EDC-865755BE40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3141" y="145707"/>
            <a:ext cx="2377646" cy="9693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8" y="9236"/>
            <a:ext cx="3749365" cy="72548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30306" y="1497106"/>
            <a:ext cx="11528612" cy="483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C8D4D9BD-1BEE-A1DB-4FB9-333522032EA7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="" xmlns:a16="http://schemas.microsoft.com/office/drawing/2014/main" id="{E6F838CB-2C44-A442-7EDC-865755BE40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3141" y="145707"/>
            <a:ext cx="2377646" cy="9693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8" y="9236"/>
            <a:ext cx="3749365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5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060A3C43-22ED-CF62-726C-241EBB844420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581204AE-FDBF-E6CB-B4C2-3C0548A7D91F}"/>
              </a:ext>
            </a:extLst>
          </p:cNvPr>
          <p:cNvSpPr txBox="1"/>
          <p:nvPr/>
        </p:nvSpPr>
        <p:spPr>
          <a:xfrm>
            <a:off x="284983" y="873159"/>
            <a:ext cx="8738143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800" b="1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Referências bibliográficas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="" xmlns:a16="http://schemas.microsoft.com/office/drawing/2014/main" id="{11F009E6-02DC-27DF-A1DE-CC5CDEC46F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8" y="27656"/>
            <a:ext cx="3749365" cy="72548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322" y="27656"/>
            <a:ext cx="2377646" cy="969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CE8F812B-8658-3720-0980-9CFBE2786694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23" name="CaixaDeTexto 23">
            <a:extLst>
              <a:ext uri="{FF2B5EF4-FFF2-40B4-BE49-F238E27FC236}">
                <a16:creationId xmlns="" xmlns:a16="http://schemas.microsoft.com/office/drawing/2014/main" id="{132594FB-EC95-CFB7-7DD3-F369B79A2670}"/>
              </a:ext>
            </a:extLst>
          </p:cNvPr>
          <p:cNvSpPr txBox="1"/>
          <p:nvPr/>
        </p:nvSpPr>
        <p:spPr>
          <a:xfrm>
            <a:off x="275564" y="1710248"/>
            <a:ext cx="5818912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400" b="1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Contactos: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800" b="0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Email: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PT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pic>
        <p:nvPicPr>
          <p:cNvPr id="24" name="Imagem 24">
            <a:extLst>
              <a:ext uri="{FF2B5EF4-FFF2-40B4-BE49-F238E27FC236}">
                <a16:creationId xmlns="" xmlns:a16="http://schemas.microsoft.com/office/drawing/2014/main" id="{041CFA51-5BC6-BC85-33A4-547A0DAFD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938" y="1897908"/>
            <a:ext cx="7918660" cy="45086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CaixaDeTexto 22">
            <a:extLst>
              <a:ext uri="{FF2B5EF4-FFF2-40B4-BE49-F238E27FC236}">
                <a16:creationId xmlns="" xmlns:a16="http://schemas.microsoft.com/office/drawing/2014/main" id="{6246D3EC-A5AD-F61A-80E2-4264537BFD4F}"/>
              </a:ext>
            </a:extLst>
          </p:cNvPr>
          <p:cNvSpPr txBox="1"/>
          <p:nvPr/>
        </p:nvSpPr>
        <p:spPr>
          <a:xfrm>
            <a:off x="4340182" y="2072942"/>
            <a:ext cx="6271494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4000" b="1" strike="noStrike" kern="1200" cap="none" spc="0" baseline="0" dirty="0">
                <a:solidFill>
                  <a:srgbClr val="000000"/>
                </a:solidFill>
                <a:uFillTx/>
                <a:latin typeface="Aptos Display"/>
                <a:ea typeface=""/>
                <a:cs typeface=""/>
              </a:rPr>
              <a:t>OBRIGADO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="" xmlns:a16="http://schemas.microsoft.com/office/drawing/2014/main" id="{661CA28E-9FD3-80A1-5FB9-BD9F808D66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78" b="7661"/>
          <a:stretch/>
        </p:blipFill>
        <p:spPr>
          <a:xfrm>
            <a:off x="0" y="6467476"/>
            <a:ext cx="12192200" cy="368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8" y="9236"/>
            <a:ext cx="3749365" cy="72548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8952" y="18472"/>
            <a:ext cx="2377646" cy="9693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TM04033917%5b%5bfn=Berlim%5d%5d</Template>
  <TotalTime>1794</TotalTime>
  <Words>34</Words>
  <Application>Microsoft Office PowerPoint</Application>
  <PresentationFormat>Widescreen</PresentationFormat>
  <Paragraphs>16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Bahnschrift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CONGRESSO HOSPITALAR REGIONAL SUL</dc:title>
  <dc:creator>Fortunato Silva</dc:creator>
  <cp:lastModifiedBy>Conta da Microsoft</cp:lastModifiedBy>
  <cp:revision>26</cp:revision>
  <dcterms:created xsi:type="dcterms:W3CDTF">2024-06-20T11:20:26Z</dcterms:created>
  <dcterms:modified xsi:type="dcterms:W3CDTF">2024-08-23T10:17:03Z</dcterms:modified>
</cp:coreProperties>
</file>